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6" r:id="rId10"/>
    <p:sldId id="264" r:id="rId11"/>
    <p:sldId id="269" r:id="rId12"/>
    <p:sldId id="267" r:id="rId13"/>
    <p:sldId id="268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05" autoAdjust="0"/>
  </p:normalViewPr>
  <p:slideViewPr>
    <p:cSldViewPr snapToGrid="0">
      <p:cViewPr varScale="1">
        <p:scale>
          <a:sx n="79" d="100"/>
          <a:sy n="79" d="100"/>
        </p:scale>
        <p:origin x="520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AA1A-228A-478A-9325-84E1CC068689}" type="datetimeFigureOut">
              <a:rPr lang="en-IN" smtClean="0"/>
              <a:t>22-07-2020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6E26-7B06-44B7-A224-CC5B8ACEE8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42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31FE-54A9-4891-B15A-B1F1F0F8A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9A51B-8D60-46D3-B095-E43EBC6F4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2DBD-9E4F-4DA2-A2AF-CEE84FFD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865A-6965-4B7E-9893-E7870551B8CB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20034-6E75-4035-ADA6-24783563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C305-D639-48B3-8BDA-195CDCE6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90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CEB7-CAAB-4162-B346-9E4EC96A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B0D52-A735-4406-BCC3-3AB90519E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CEA82-2BE6-4335-90BD-80328EDA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8542-FF26-4311-910C-46F39D686B74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82A2-69D1-41E7-830E-DAE11C03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2F48-38AD-43F6-83D3-C2FB14FE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02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273B0-A815-47E5-807A-1A42802AE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EC626-7E05-4EFC-B23B-AE954B82C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2E4F3-9FEA-44D8-A9FB-AAB7376F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01BF-3F66-4CC2-9991-D05EC6EE0E0E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9990-A2BE-4C03-8CC6-B8F3C0E5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D7A37-6F7A-448E-A74E-CE7DD8C1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76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FFF5-79CB-4CDB-B026-B9AFAA78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A38A-D2C5-4682-8930-6EC8A378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312C7-A5CF-49D6-BECD-AC518D1A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0F3-B26A-4D66-8517-A67EBD4B3157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6B65D-340F-405B-B313-00C0E535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24577-D8EA-48C0-9CD3-87728587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37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7D8A-BDE8-4EC3-AD6A-64A077F5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EFE6D-D30E-4046-9AA0-C0D470FF9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67219-A5D1-4A6D-98A9-8D54DA26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E61A-F73A-4FFA-B82E-8C9FF77B108C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16585-3FD7-4C86-96F7-3454CA49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A4FD2-164D-41AE-8B33-50DE638A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CF29-5166-4149-A2BF-7221121C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B582-E6B2-4CE0-8A62-EEF487266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8FE0C-10B4-4A20-AE6D-21C0A0334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6217C-4F43-4C88-AD96-4B26862D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F2F2-BBFD-49B1-98AD-D3C76456F4DA}" type="datetime1">
              <a:rPr lang="en-IN" smtClean="0"/>
              <a:t>22-07-2020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6C6E9-0262-45E3-ACE2-A1C53D69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AAC7F-BB68-4961-9699-2861D86A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3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3C37-BC56-4F24-BF2B-4D5AE4D2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0B027-8264-449C-BF6F-8B5094804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4C671-9B11-4100-B2D4-15001D0CB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3252C-23EB-4232-A41E-537ED35DE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8CBF6-6900-4EE2-A4C1-D971459C3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2457C-85AB-4A8B-AA69-A1DCAC2E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967B-7233-424D-8624-FB8B4DD84719}" type="datetime1">
              <a:rPr lang="en-IN" smtClean="0"/>
              <a:t>22-07-2020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EBFB5-58E5-43EC-8B0B-B1141D79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E98DA-9FE6-497D-9EC3-5D82997F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7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85E0-0E6D-4D4D-84F5-1F71D4E8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F8D5F-6A1A-4140-AC76-3A16E54D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D9FC-4D31-4549-8C45-F98D8B1F7CEC}" type="datetime1">
              <a:rPr lang="en-IN" smtClean="0"/>
              <a:t>22-07-2020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7DDA7-730D-4A48-B38C-E7E16A13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77666-BFC2-4834-B672-F58AF197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72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0B2B4-83C0-4330-8DDD-A86C1216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25C7-2DCE-41CC-8721-D542E3B9B149}" type="datetime1">
              <a:rPr lang="en-IN" smtClean="0"/>
              <a:t>22-07-2020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3BEEC-1E91-4733-990C-2E211686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1927E-FCB3-4A8E-BBCC-511878F7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C1F3-CCEA-466D-A0DB-5C2F9C55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104-8130-499A-B56D-B8C39BF7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0D348-F87F-4DDA-AD0E-B78619C58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09A66-C349-403A-9933-A782085A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5FA2-BD06-46A5-88CD-8BC569905CF5}" type="datetime1">
              <a:rPr lang="en-IN" smtClean="0"/>
              <a:t>22-07-2020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898FF-5D20-4A2A-A03E-2BF9E519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BCC2A-1E94-4B65-B941-959E4242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014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5705-E7D0-4906-9D2D-C9A2B967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A5AA1-925E-4104-9EA5-78CD5542B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44BEA-A42C-4BA4-A1AD-51845FB78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F786C-29D6-43FC-8DAE-AE6895E1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DD5-8B05-4D66-9AFA-DD1649170811}" type="datetime1">
              <a:rPr lang="en-IN" smtClean="0"/>
              <a:t>22-07-2020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6D44D-1D91-4F81-9591-2B77A668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750C-8E29-4B10-8F45-63E5C339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30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57F41-9CF7-456C-ADEC-573CC35A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4EDDF-09D0-49FE-ACA6-7B257B4C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118DA-129C-46D2-88BB-94F3ED109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0A0E-1DC6-4069-99E6-7203484DDC8A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0459C-6083-4A89-85A6-2CEE04172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4DC55-E539-47C1-94D7-BCB3E1E85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58FC-DD49-483B-8BEB-23CED141CB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47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technical@kalagahealth.com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kalagaherbal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rkvgsmurty@kalagaherbal.com" TargetMode="External"/><Relationship Id="rId5" Type="http://schemas.openxmlformats.org/officeDocument/2006/relationships/hyperlink" Target="mailto:technical@kalagaherbal.com" TargetMode="External"/><Relationship Id="rId10" Type="http://schemas.openxmlformats.org/officeDocument/2006/relationships/hyperlink" Target="http://www.kalagahealth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drkvgsmurty@kalagaheaalt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gif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B43B-F5DA-444A-AA31-F9DE2E4EE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7157"/>
            <a:ext cx="9144000" cy="1178805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HEPATOPROVE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23238-C755-4FCA-AA10-F8D32B865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Broad Spectrum Liver Protector and improves and supports its functions</a:t>
            </a:r>
          </a:p>
          <a:p>
            <a:endParaRPr lang="en-IN" dirty="0"/>
          </a:p>
          <a:p>
            <a:r>
              <a:rPr lang="en-IN" b="1" dirty="0">
                <a:solidFill>
                  <a:srgbClr val="FF0000"/>
                </a:solidFill>
              </a:rPr>
              <a:t>1 or 2 CAP –Bi-Daily for a period of 90 days or as advised by Physician</a:t>
            </a:r>
          </a:p>
          <a:p>
            <a:endParaRPr lang="en-IN" dirty="0"/>
          </a:p>
        </p:txBody>
      </p:sp>
      <p:pic>
        <p:nvPicPr>
          <p:cNvPr id="4" name="Picture 3" descr="D:\CVK Teja\Logos\kalaga herbal logo.jpg">
            <a:extLst>
              <a:ext uri="{FF2B5EF4-FFF2-40B4-BE49-F238E27FC236}">
                <a16:creationId xmlns:a16="http://schemas.microsoft.com/office/drawing/2014/main" id="{68837AA1-191C-4D42-9C31-345254BA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5" name="Picture 4" descr="Logo 2">
            <a:extLst>
              <a:ext uri="{FF2B5EF4-FFF2-40B4-BE49-F238E27FC236}">
                <a16:creationId xmlns:a16="http://schemas.microsoft.com/office/drawing/2014/main" id="{258DFBBE-2FD5-4EF6-AC30-011AD6DBFA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76C7E3-7A62-48E8-9AB4-6B032CCE1DF7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6AD925-87BC-4E87-AAA5-E576D969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FA175F-4357-4220-BBEC-6BA9430D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1</a:t>
            </a:fld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4528D3-65E8-4856-82C2-B63ADA351F1F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</p:spTree>
    <p:extLst>
      <p:ext uri="{BB962C8B-B14F-4D97-AF65-F5344CB8AC3E}">
        <p14:creationId xmlns:p14="http://schemas.microsoft.com/office/powerpoint/2010/main" val="108934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10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44530F-8E0D-4E0C-B687-73FC9F54052D}"/>
              </a:ext>
            </a:extLst>
          </p:cNvPr>
          <p:cNvGrpSpPr/>
          <p:nvPr/>
        </p:nvGrpSpPr>
        <p:grpSpPr>
          <a:xfrm>
            <a:off x="1480971" y="1441525"/>
            <a:ext cx="9078926" cy="4254650"/>
            <a:chOff x="2034988" y="1441525"/>
            <a:chExt cx="9078926" cy="42546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0A4D8E-4EB0-4B09-8ADF-3F52397DD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899" y="1481600"/>
              <a:ext cx="4700015" cy="42145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5CCF8-1795-4C3A-AFFD-39C2B3AF6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988" y="1441525"/>
              <a:ext cx="4317403" cy="42546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C661EB-92BC-4C3A-94E2-2B2B358E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8539" y="3587883"/>
              <a:ext cx="920048" cy="2092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17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11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FEF38E-D531-481D-B1BE-DAC04045149E}"/>
              </a:ext>
            </a:extLst>
          </p:cNvPr>
          <p:cNvGrpSpPr/>
          <p:nvPr/>
        </p:nvGrpSpPr>
        <p:grpSpPr>
          <a:xfrm>
            <a:off x="1145209" y="1360844"/>
            <a:ext cx="9575318" cy="4260302"/>
            <a:chOff x="1145209" y="1360844"/>
            <a:chExt cx="9575318" cy="426030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D188CD-5791-48D9-AA02-CE3027EA2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209" y="1360844"/>
              <a:ext cx="4746394" cy="4233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FFA82F-3F76-48EF-9E93-2E15C83F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15" y="1360845"/>
              <a:ext cx="4437612" cy="42331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521EA2-254A-4D72-A07E-32BFDC244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4522" y="3528714"/>
              <a:ext cx="920048" cy="2092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02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12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BD396A-51CF-4B61-A412-A4D748751438}"/>
              </a:ext>
            </a:extLst>
          </p:cNvPr>
          <p:cNvGrpSpPr/>
          <p:nvPr/>
        </p:nvGrpSpPr>
        <p:grpSpPr>
          <a:xfrm>
            <a:off x="946673" y="1482017"/>
            <a:ext cx="9838747" cy="4273324"/>
            <a:chOff x="946673" y="1482017"/>
            <a:chExt cx="9838747" cy="42733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585BB2-FE3F-44C2-B997-48AF48002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673" y="1482017"/>
              <a:ext cx="4316318" cy="37221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E3EEEB-9B00-43EA-89B0-C9F1CC38D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852" y="1557321"/>
              <a:ext cx="5718568" cy="35715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99AA57-97CA-44E7-B739-2B7A76C39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5738" y="4210238"/>
              <a:ext cx="1046213" cy="1545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155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55E1D-778D-46F5-AE27-73C15143B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558" y="2316631"/>
            <a:ext cx="920048" cy="2092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B42FE2-4801-4909-9A6C-101547D9D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81" y="1253067"/>
            <a:ext cx="8411749" cy="42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BEE1E0-2C9B-4289-9FCE-C57F2D06B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08485"/>
              </p:ext>
            </p:extLst>
          </p:nvPr>
        </p:nvGraphicFramePr>
        <p:xfrm>
          <a:off x="745069" y="1106314"/>
          <a:ext cx="9307688" cy="4742834"/>
        </p:xfrm>
        <a:graphic>
          <a:graphicData uri="http://schemas.openxmlformats.org/drawingml/2006/table">
            <a:tbl>
              <a:tblPr/>
              <a:tblGrid>
                <a:gridCol w="4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6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Sl. No.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Sanskrit Name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 Local Name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Botanical Name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 used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Classical Reference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Bhuamlika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Tamalaki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Phyllanthus</a:t>
                      </a:r>
                      <a:r>
                        <a:rPr lang="en-US" sz="12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2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niruri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Whole plant 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API PART – I, VOL – I, 70 PAGE NOS. 190 to 192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Sveta</a:t>
                      </a:r>
                      <a:r>
                        <a:rPr lang="en-US" sz="12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Sariva</a:t>
                      </a:r>
                      <a:endParaRPr lang="en-US" sz="1200" b="1" baseline="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2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Ananthamool</a:t>
                      </a:r>
                      <a:r>
                        <a:rPr lang="en-US" sz="12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Hemidesmus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indicus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API PART – I, VOL – I, 68 PAGE NOS. 184</a:t>
                      </a:r>
                      <a:r>
                        <a:rPr lang="en-US" sz="12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186 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9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Kalmegh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Andrographis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paniculata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Whole plant  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Bhavaprakasa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Nighantu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(India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Medica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of Sri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Bhavamisra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Chaukhambha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Bharati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Academy, Varanasi Page No. 75.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2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Guduci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Tinospora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cordifolia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Whole plant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API PART – I, VOL – I, 27 PAGE NOS. 70 -72 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Amlavetas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Hippophae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rhamnoides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L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Fruit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1.Bhavaprakasa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Nighantu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(India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Medica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of Sri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Bhavamisra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Chaukhambha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Bharati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Academy, Varanasi Page No. 599</a:t>
                      </a:r>
                      <a:endParaRPr lang="en-US" sz="1200" kern="1200" dirty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2.The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Ayurvedic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Formulary of India – Part III – Page 420, Item – 11, Department of AYUSH, Govt. Of India, Central Council for Research in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Ayurveda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Sidda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Unani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Youga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Homeopathy (CCRAS), New Delhi. 2011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6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Dugdhapheni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Taraxacum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officianale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1.Bhavaprakasa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Nighantu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(India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Medica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of Sri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Bhavamisra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Chaukhambha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Bharati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Academy, Varanasi Page No. 828</a:t>
                      </a:r>
                      <a:endParaRPr lang="en-US" sz="1200" kern="1200" dirty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Yesti</a:t>
                      </a:r>
                      <a:r>
                        <a:rPr lang="en-US" sz="12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Madhu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Glycyrrhiza</a:t>
                      </a:r>
                      <a:r>
                        <a:rPr lang="en-US" sz="1200" b="1" kern="1200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baseline="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glabra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Root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API PART – I, VOL – I, 79 PAGE NOS. 215</a:t>
                      </a:r>
                      <a:r>
                        <a:rPr lang="en-US" sz="1200" b="1" baseline="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- 217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9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Patola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Trichosanthes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dioica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Leaf</a:t>
                      </a: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Bhavaprakasa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Nighantu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(India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Medica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of Sri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Bhavamisra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Chaukhambha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Bharati</a:t>
                      </a:r>
                      <a:r>
                        <a:rPr lang="en-US" sz="1200" b="1" kern="1200" dirty="0">
                          <a:solidFill>
                            <a:srgbClr val="0000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Academy, Varanasi Page No. 676,686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95" marR="4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A78F9D2-EB08-4D51-8155-473431935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908" y="2296875"/>
            <a:ext cx="920048" cy="20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9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2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594613-312C-4F42-95EB-9FBE827CADB9}"/>
              </a:ext>
            </a:extLst>
          </p:cNvPr>
          <p:cNvGrpSpPr/>
          <p:nvPr/>
        </p:nvGrpSpPr>
        <p:grpSpPr>
          <a:xfrm>
            <a:off x="1906313" y="1377246"/>
            <a:ext cx="7909376" cy="3153670"/>
            <a:chOff x="1906313" y="1377246"/>
            <a:chExt cx="7909376" cy="31536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E3DA84-F818-4A03-B750-C01165960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6313" y="1377246"/>
              <a:ext cx="1502931" cy="31536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4CEEAC-B8A3-4486-BE92-4E600D18ABB4}"/>
                </a:ext>
              </a:extLst>
            </p:cNvPr>
            <p:cNvSpPr txBox="1"/>
            <p:nvPr/>
          </p:nvSpPr>
          <p:spPr>
            <a:xfrm>
              <a:off x="3578579" y="1382896"/>
              <a:ext cx="623711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N" b="1" dirty="0"/>
                <a:t>Hepatoprove – Capsules Benefits: </a:t>
              </a:r>
              <a:endParaRPr lang="en-IN" sz="1600" dirty="0"/>
            </a:p>
            <a:p>
              <a:pPr marL="800100" lvl="1" indent="-342900">
                <a:buFont typeface="+mj-lt"/>
                <a:buAutoNum type="arabicPeriod"/>
              </a:pPr>
              <a:r>
                <a:rPr lang="en-IN" b="1" dirty="0"/>
                <a:t>Improves Liver metabolic and general functions.</a:t>
              </a:r>
              <a:endParaRPr lang="en-IN" sz="1600" dirty="0"/>
            </a:p>
            <a:p>
              <a:pPr marL="800100" lvl="1" indent="-342900">
                <a:buFont typeface="+mj-lt"/>
                <a:buAutoNum type="arabicPeriod"/>
              </a:pPr>
              <a:r>
                <a:rPr lang="en-IN" b="1" dirty="0"/>
                <a:t>Supports in Regulation of Liver storage function (Buffer management).</a:t>
              </a:r>
              <a:endParaRPr lang="en-IN" sz="1600" dirty="0"/>
            </a:p>
            <a:p>
              <a:pPr marL="800100" lvl="1" indent="-342900">
                <a:buFont typeface="+mj-lt"/>
                <a:buAutoNum type="arabicPeriod"/>
              </a:pPr>
              <a:r>
                <a:rPr lang="en-IN" b="1" dirty="0"/>
                <a:t>Supports in Regulation of Excretory and Secretory functions of Liver (Bile Duct, etc.).</a:t>
              </a:r>
              <a:endParaRPr lang="en-IN" sz="1600" dirty="0"/>
            </a:p>
            <a:p>
              <a:pPr marL="800100" lvl="1" indent="-342900">
                <a:buFont typeface="+mj-lt"/>
                <a:buAutoNum type="arabicPeriod"/>
              </a:pPr>
              <a:r>
                <a:rPr lang="en-IN" b="1" dirty="0"/>
                <a:t>Corrects Liver issues like Fatty Liver with Lipid lowering, Anti – Oxidant, Anti - inflammatory, Anti – Viral and Anti – Tumour actions.</a:t>
              </a:r>
              <a:endParaRPr lang="en-IN" sz="1600" dirty="0"/>
            </a:p>
            <a:p>
              <a:pPr marL="800100" lvl="1" indent="-342900">
                <a:buFont typeface="+mj-lt"/>
                <a:buAutoNum type="arabicPeriod"/>
              </a:pPr>
              <a:r>
                <a:rPr lang="en-IN" b="1" dirty="0"/>
                <a:t>Supports detoxication of Liver (&amp; body).</a:t>
              </a:r>
              <a:endParaRPr lang="en-IN" sz="1600" dirty="0"/>
            </a:p>
            <a:p>
              <a:pPr marL="800100" lvl="1" indent="-342900">
                <a:buFont typeface="+mj-lt"/>
                <a:buAutoNum type="arabicPeriod"/>
              </a:pPr>
              <a:r>
                <a:rPr lang="en-IN" b="1" dirty="0"/>
                <a:t>Supports liver cell regeneration.</a:t>
              </a:r>
              <a:endParaRPr lang="en-IN" sz="16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E381C2-D1BF-4D1B-814A-2363311B6D2F}"/>
              </a:ext>
            </a:extLst>
          </p:cNvPr>
          <p:cNvSpPr txBox="1"/>
          <p:nvPr/>
        </p:nvSpPr>
        <p:spPr>
          <a:xfrm>
            <a:off x="254002" y="4746995"/>
            <a:ext cx="11655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/>
              <a:t>Manufactured by: M/s. Kalaga Herbal Research Labs Pvt Ltd., 16-4-38, First Floor, Kalaga Mart, M. G. Road, Palakollu -534260, W. G. Dt., Andhra Pradesh.</a:t>
            </a:r>
          </a:p>
          <a:p>
            <a:r>
              <a:rPr lang="en-IN" sz="1400" b="1" dirty="0"/>
              <a:t>		</a:t>
            </a:r>
            <a:r>
              <a:rPr lang="en-IN" sz="1400" b="1" dirty="0">
                <a:hlinkClick r:id="rId5"/>
              </a:rPr>
              <a:t>technical@kalagaherbal.com</a:t>
            </a:r>
            <a:r>
              <a:rPr lang="en-IN" sz="1400" b="1" dirty="0"/>
              <a:t>, </a:t>
            </a:r>
            <a:r>
              <a:rPr lang="en-IN" sz="1400" b="1" dirty="0">
                <a:hlinkClick r:id="rId6"/>
              </a:rPr>
              <a:t>drkvgsmurty@kalagaherbal.com</a:t>
            </a:r>
            <a:r>
              <a:rPr lang="en-IN" sz="1400" b="1" dirty="0"/>
              <a:t>   	</a:t>
            </a:r>
            <a:r>
              <a:rPr lang="en-IN" sz="1400" b="1" dirty="0">
                <a:hlinkClick r:id="rId7"/>
              </a:rPr>
              <a:t>www.kalagaherbal.com</a:t>
            </a:r>
            <a:endParaRPr lang="en-IN" sz="1400" b="1" dirty="0"/>
          </a:p>
          <a:p>
            <a:endParaRPr lang="en-IN" sz="1400" b="1" dirty="0"/>
          </a:p>
          <a:p>
            <a:r>
              <a:rPr lang="en-IN" sz="1400" b="1" dirty="0"/>
              <a:t>Marketed by: M/s. Kalaga Integrated Health Care Pvt Ltd., 2-2-1109/1, Flat No. 501, Brindavan Apartments, Bagh Amberpet, Hyderabad -50013, Telangana.</a:t>
            </a:r>
          </a:p>
          <a:p>
            <a:r>
              <a:rPr lang="en-IN" sz="1400" b="1" dirty="0"/>
              <a:t>		</a:t>
            </a:r>
            <a:r>
              <a:rPr lang="en-IN" sz="1400" b="1" dirty="0">
                <a:hlinkClick r:id="rId8"/>
              </a:rPr>
              <a:t>technical@kalagahealth.com</a:t>
            </a:r>
            <a:r>
              <a:rPr lang="en-IN" sz="1400" b="1" dirty="0"/>
              <a:t>, </a:t>
            </a:r>
            <a:r>
              <a:rPr lang="en-IN" sz="1400" b="1" dirty="0">
                <a:hlinkClick r:id="rId9"/>
              </a:rPr>
              <a:t>drkvgsmurty@kalagaheaalth.com</a:t>
            </a:r>
            <a:r>
              <a:rPr lang="en-IN" sz="1400" b="1" dirty="0"/>
              <a:t> 	</a:t>
            </a:r>
            <a:r>
              <a:rPr lang="en-IN" sz="1400" b="1" dirty="0">
                <a:hlinkClick r:id="rId10"/>
              </a:rPr>
              <a:t>www.kalagahealth.com</a:t>
            </a:r>
            <a:r>
              <a:rPr lang="en-IN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21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3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68A0F-5AC5-4BBE-8460-4756E5EA968F}"/>
              </a:ext>
            </a:extLst>
          </p:cNvPr>
          <p:cNvGrpSpPr/>
          <p:nvPr/>
        </p:nvGrpSpPr>
        <p:grpSpPr>
          <a:xfrm>
            <a:off x="1174043" y="1398929"/>
            <a:ext cx="9516539" cy="4259632"/>
            <a:chOff x="1174043" y="1398929"/>
            <a:chExt cx="9516539" cy="425963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37EFD39-F525-425C-BA83-53D305B30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4043" y="1398929"/>
              <a:ext cx="3996267" cy="423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250A65-1F71-40DA-B56A-EDFF2CC30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7674" y="1473202"/>
              <a:ext cx="1326144" cy="278271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9445612-3D1D-45D0-92F8-5806BA78B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18494" y="1422406"/>
              <a:ext cx="3872088" cy="423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6B67A4-2E0A-4A5B-BD4C-70D8B77F3022}"/>
              </a:ext>
            </a:extLst>
          </p:cNvPr>
          <p:cNvSpPr txBox="1"/>
          <p:nvPr/>
        </p:nvSpPr>
        <p:spPr>
          <a:xfrm>
            <a:off x="4453463" y="4413958"/>
            <a:ext cx="2209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</a:rPr>
              <a:t>Liver is the Largest </a:t>
            </a:r>
          </a:p>
          <a:p>
            <a:r>
              <a:rPr lang="en-IN" sz="2000" b="1" dirty="0">
                <a:solidFill>
                  <a:srgbClr val="FF0000"/>
                </a:solidFill>
              </a:rPr>
              <a:t>Organ in the </a:t>
            </a:r>
          </a:p>
          <a:p>
            <a:r>
              <a:rPr lang="en-IN" sz="2000" b="1" dirty="0">
                <a:solidFill>
                  <a:srgbClr val="FF0000"/>
                </a:solidFill>
              </a:rPr>
              <a:t>Human Body</a:t>
            </a:r>
          </a:p>
        </p:txBody>
      </p:sp>
    </p:spTree>
    <p:extLst>
      <p:ext uri="{BB962C8B-B14F-4D97-AF65-F5344CB8AC3E}">
        <p14:creationId xmlns:p14="http://schemas.microsoft.com/office/powerpoint/2010/main" val="233616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4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EE37BC-0327-48D9-9112-2A4924EE8760}"/>
              </a:ext>
            </a:extLst>
          </p:cNvPr>
          <p:cNvGrpSpPr/>
          <p:nvPr/>
        </p:nvGrpSpPr>
        <p:grpSpPr>
          <a:xfrm>
            <a:off x="1828810" y="1446577"/>
            <a:ext cx="9189146" cy="4026355"/>
            <a:chOff x="1828810" y="1446577"/>
            <a:chExt cx="9189146" cy="402635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078A8DF-9F1A-4617-9038-80AA77918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10" y="1446577"/>
              <a:ext cx="3804356" cy="3904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57B3623-1923-44CE-897F-8B27BEE8D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5289" y="1546579"/>
              <a:ext cx="4402667" cy="390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043045-59A2-4CAC-A9DD-160DC7BC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8318" y="3394624"/>
              <a:ext cx="990450" cy="2078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19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B8FA5-EC71-4917-8E4A-C4FE0E716F48}"/>
              </a:ext>
            </a:extLst>
          </p:cNvPr>
          <p:cNvGrpSpPr/>
          <p:nvPr/>
        </p:nvGrpSpPr>
        <p:grpSpPr>
          <a:xfrm>
            <a:off x="1055511" y="1264355"/>
            <a:ext cx="10272890" cy="4329289"/>
            <a:chOff x="1055511" y="1264355"/>
            <a:chExt cx="10272890" cy="43292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D8AB63-0CC3-4D9F-9C31-A1C861C8D57A}"/>
                </a:ext>
              </a:extLst>
            </p:cNvPr>
            <p:cNvGrpSpPr/>
            <p:nvPr/>
          </p:nvGrpSpPr>
          <p:grpSpPr>
            <a:xfrm>
              <a:off x="1055511" y="1264355"/>
              <a:ext cx="4880783" cy="4329289"/>
              <a:chOff x="1447800" y="1219200"/>
              <a:chExt cx="6579394" cy="5105400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E26CFB9C-785C-42B1-95BC-420D1CDEF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26872" y="2286001"/>
                <a:ext cx="3340195" cy="276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83702044-ADC0-415B-941C-89E943785B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84445" y="1219200"/>
                <a:ext cx="6198375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A3A713E6-21DA-4064-A821-141688048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4000" y="4876800"/>
                <a:ext cx="6248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>
                <a:extLst>
                  <a:ext uri="{FF2B5EF4-FFF2-40B4-BE49-F238E27FC236}">
                    <a16:creationId xmlns:a16="http://schemas.microsoft.com/office/drawing/2014/main" id="{49065E64-BAE5-4966-AD50-5D658AE891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47800" y="3124200"/>
                <a:ext cx="1477048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9381763D-8C82-4C53-87D0-C61E7B650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324600" y="3048000"/>
                <a:ext cx="1702594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6A3971-F12C-458A-9C19-0AB99A46E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57557" y="2146249"/>
              <a:ext cx="970844" cy="2694731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984BBF5-9F49-4D68-8EBC-4F7638CA8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36295" y="1264356"/>
              <a:ext cx="4421262" cy="43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4820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7FBCB7-6ED3-4016-A987-D9E6963CA831}"/>
              </a:ext>
            </a:extLst>
          </p:cNvPr>
          <p:cNvGrpSpPr/>
          <p:nvPr/>
        </p:nvGrpSpPr>
        <p:grpSpPr>
          <a:xfrm>
            <a:off x="795871" y="1245474"/>
            <a:ext cx="10543814" cy="4443924"/>
            <a:chOff x="795871" y="1126950"/>
            <a:chExt cx="10543814" cy="444392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B6F414F0-1FE0-47C5-ACCF-FE0C8107B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8529" y="1286924"/>
              <a:ext cx="4871156" cy="418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4B97344-C08F-4323-ADF1-8057BDE74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5871" y="1427852"/>
              <a:ext cx="4667951" cy="4143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CDC6D1-2CA2-4C93-ACCC-B94F81D59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0757" y="1126950"/>
              <a:ext cx="920048" cy="1797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42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A30980-2C22-4086-BE7F-553CEC704CE4}"/>
              </a:ext>
            </a:extLst>
          </p:cNvPr>
          <p:cNvGrpSpPr/>
          <p:nvPr/>
        </p:nvGrpSpPr>
        <p:grpSpPr>
          <a:xfrm>
            <a:off x="920048" y="1608667"/>
            <a:ext cx="10267743" cy="3510844"/>
            <a:chOff x="920048" y="1608667"/>
            <a:chExt cx="10267743" cy="351084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3D33A5D-2906-47C4-BBBD-8C5D240FE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048" y="1608667"/>
              <a:ext cx="4938889" cy="3510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EB8060D-5202-43E4-BE03-58B6D0859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782" y="1608667"/>
              <a:ext cx="4938889" cy="3510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C4D5E7-CED0-4247-82B6-2C4CF177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67743" y="2235200"/>
              <a:ext cx="920048" cy="2092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70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8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143737-59F2-4BDD-9DD8-76F842FBED86}"/>
              </a:ext>
            </a:extLst>
          </p:cNvPr>
          <p:cNvGrpSpPr/>
          <p:nvPr/>
        </p:nvGrpSpPr>
        <p:grpSpPr>
          <a:xfrm>
            <a:off x="818444" y="1253067"/>
            <a:ext cx="10030644" cy="4577644"/>
            <a:chOff x="818444" y="1253067"/>
            <a:chExt cx="10030644" cy="45776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08EC70-41A2-47E9-875B-2548C0C18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277577"/>
              <a:ext cx="4753088" cy="43110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585D9B-CA6B-4A09-BA6A-F952892B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44" y="1253067"/>
              <a:ext cx="4470400" cy="45776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87A0EF-0CC9-4E42-8583-BEE7E3307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4582" y="1289587"/>
              <a:ext cx="920048" cy="1797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78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A8C27-3F35-4A66-BC3B-5CAEDCD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5C047-44B9-4AC8-9136-D353BDA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HEPATOPROVE  </a:t>
            </a:r>
            <a:fld id="{F4AC58FC-DD49-483B-8BEB-23CED141CB56}" type="slidenum">
              <a:rPr lang="en-IN" smtClean="0"/>
              <a:t>9</a:t>
            </a:fld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39BC6-949A-4C46-8792-39B80D04151E}"/>
              </a:ext>
            </a:extLst>
          </p:cNvPr>
          <p:cNvSpPr/>
          <p:nvPr/>
        </p:nvSpPr>
        <p:spPr>
          <a:xfrm>
            <a:off x="2345494" y="5934243"/>
            <a:ext cx="806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HEPATOPROVE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5" name="Picture 4" descr="D:\CVK Teja\Logos\kalaga herbal logo.jpg">
            <a:extLst>
              <a:ext uri="{FF2B5EF4-FFF2-40B4-BE49-F238E27FC236}">
                <a16:creationId xmlns:a16="http://schemas.microsoft.com/office/drawing/2014/main" id="{4DE41F52-EABF-48A4-9B60-5C0C5C0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6" name="Picture 5" descr="Logo 2">
            <a:extLst>
              <a:ext uri="{FF2B5EF4-FFF2-40B4-BE49-F238E27FC236}">
                <a16:creationId xmlns:a16="http://schemas.microsoft.com/office/drawing/2014/main" id="{9F0BBC88-ABA9-4642-89BF-C43A7A0D4AE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49C9B0-8987-43A0-B2A5-733B7C23CBA4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785044-58E5-4D30-A24B-0B1A641D28EE}"/>
              </a:ext>
            </a:extLst>
          </p:cNvPr>
          <p:cNvGrpSpPr/>
          <p:nvPr/>
        </p:nvGrpSpPr>
        <p:grpSpPr>
          <a:xfrm>
            <a:off x="1188013" y="1343377"/>
            <a:ext cx="9741756" cy="4245659"/>
            <a:chOff x="1188013" y="1343377"/>
            <a:chExt cx="9741756" cy="42456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EEEB46-E75E-44F6-B3DE-FF0CC6EA7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013" y="1409690"/>
              <a:ext cx="4135936" cy="41793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383E19-5E9B-46C8-823A-CC410F8BD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09688"/>
              <a:ext cx="4833769" cy="417934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4FF739-4AD2-47B5-847D-D586C93F5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73066" y="1343377"/>
              <a:ext cx="920048" cy="1797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53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1256</Words>
  <Application>Microsoft Office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HEPATOPROVE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HEPATOPROVE</dc:title>
  <dc:creator>gunneswara rao kalaga</dc:creator>
  <cp:lastModifiedBy>gunneswara rao kalaga</cp:lastModifiedBy>
  <cp:revision>30</cp:revision>
  <dcterms:created xsi:type="dcterms:W3CDTF">2020-07-21T12:05:49Z</dcterms:created>
  <dcterms:modified xsi:type="dcterms:W3CDTF">2020-07-22T16:18:39Z</dcterms:modified>
</cp:coreProperties>
</file>